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74" r:id="rId2"/>
    <p:sldId id="275" r:id="rId3"/>
    <p:sldId id="276" r:id="rId4"/>
    <p:sldId id="277" r:id="rId5"/>
    <p:sldId id="279" r:id="rId6"/>
    <p:sldId id="278" r:id="rId7"/>
    <p:sldId id="280" r:id="rId8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C7EE4E-5FEF-4687-9407-7EA2EB22C70B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CD3775-193C-4B3C-97EE-9BF9B09EA0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1391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18801E-811C-4C7B-BD61-B3C0E20332B7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23BE36-BCD5-434D-ADBA-9E36A2C03E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7725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3BE36-BCD5-434D-ADBA-9E36A2C03E8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9922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3BE36-BCD5-434D-ADBA-9E36A2C03E8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83528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3BE36-BCD5-434D-ADBA-9E36A2C03E8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552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3BE36-BCD5-434D-ADBA-9E36A2C03E8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4569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3BE36-BCD5-434D-ADBA-9E36A2C03E8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1644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3BE36-BCD5-434D-ADBA-9E36A2C03E8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45316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3BE36-BCD5-434D-ADBA-9E36A2C03E8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229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01/02/2017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6002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01/02/2017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3856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01/02/2017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497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01/02/2017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080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01/02/2017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3070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01/02/2017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2095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01/02/2017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477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01/02/2017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8685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01/02/2017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7637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01/02/2017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6266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01/02/2017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8536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64F35-134B-4245-9ADD-2B6037A23805}" type="datetimeFigureOut">
              <a:rPr lang="en-GB" smtClean="0"/>
              <a:t>01/02/2017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F6570-A8F5-4A11-8D7A-57A93119550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4751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en-GB" b="1" u="sng" dirty="0" smtClean="0"/>
              <a:t>Isaiah - Themes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4896544"/>
          </a:xfrm>
        </p:spPr>
        <p:txBody>
          <a:bodyPr>
            <a:normAutofit/>
          </a:bodyPr>
          <a:lstStyle/>
          <a:p>
            <a:r>
              <a:rPr lang="en-GB" dirty="0" smtClean="0"/>
              <a:t>Leading to judgement/exile</a:t>
            </a:r>
            <a:endParaRPr lang="en-GB" dirty="0" smtClean="0"/>
          </a:p>
          <a:p>
            <a:pPr lvl="1"/>
            <a:r>
              <a:rPr lang="en-GB" dirty="0" smtClean="0"/>
              <a:t>Formal religion</a:t>
            </a:r>
          </a:p>
          <a:p>
            <a:pPr lvl="1"/>
            <a:r>
              <a:rPr lang="en-GB" dirty="0" smtClean="0"/>
              <a:t>Social injustice and abuse </a:t>
            </a:r>
          </a:p>
          <a:p>
            <a:pPr lvl="1"/>
            <a:r>
              <a:rPr lang="en-GB" dirty="0" smtClean="0"/>
              <a:t>Idolatry</a:t>
            </a:r>
          </a:p>
          <a:p>
            <a:r>
              <a:rPr lang="en-GB" dirty="0" smtClean="0"/>
              <a:t>Giving hope</a:t>
            </a:r>
          </a:p>
          <a:p>
            <a:pPr lvl="1"/>
            <a:r>
              <a:rPr lang="en-GB" dirty="0" smtClean="0"/>
              <a:t>A promise of remnant</a:t>
            </a:r>
          </a:p>
          <a:p>
            <a:pPr lvl="1"/>
            <a:r>
              <a:rPr lang="en-GB" dirty="0" smtClean="0"/>
              <a:t>Promise of a Messiah (Portraits of Christ)</a:t>
            </a:r>
          </a:p>
          <a:p>
            <a:pPr lvl="1"/>
            <a:r>
              <a:rPr lang="en-GB" dirty="0" smtClean="0"/>
              <a:t>Promise of a New Heaven and a New Earth</a:t>
            </a:r>
            <a:r>
              <a:rPr lang="en-GB" dirty="0" smtClean="0"/>
              <a:t> </a:t>
            </a:r>
          </a:p>
          <a:p>
            <a:r>
              <a:rPr lang="en-GB" dirty="0" smtClean="0"/>
              <a:t>Two ways – choices and consequences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3759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Isaiah 66v1-4</a:t>
            </a:r>
            <a:br>
              <a:rPr lang="en-GB" dirty="0" smtClean="0"/>
            </a:br>
            <a:r>
              <a:rPr lang="en-GB" dirty="0" smtClean="0"/>
              <a:t>Choices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56792"/>
            <a:ext cx="8435280" cy="4525963"/>
          </a:xfrm>
        </p:spPr>
        <p:txBody>
          <a:bodyPr/>
          <a:lstStyle/>
          <a:p>
            <a:r>
              <a:rPr lang="en-GB" dirty="0" smtClean="0"/>
              <a:t>Structure – Hebrew poetry </a:t>
            </a:r>
          </a:p>
          <a:p>
            <a:r>
              <a:rPr lang="en-GB" dirty="0" smtClean="0"/>
              <a:t>A1 – The mighty God humbles Himself (1-2a)</a:t>
            </a:r>
          </a:p>
          <a:p>
            <a:pPr marL="0" indent="0">
              <a:buNone/>
            </a:pPr>
            <a:endParaRPr lang="en-GB" sz="14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3200" dirty="0" smtClean="0"/>
              <a:t>B – The mighty God honours the humble (2b)</a:t>
            </a:r>
          </a:p>
          <a:p>
            <a:pPr marL="457200" lvl="1" indent="0">
              <a:buNone/>
            </a:pPr>
            <a:endParaRPr lang="en-GB" sz="1400" dirty="0" smtClean="0"/>
          </a:p>
          <a:p>
            <a:r>
              <a:rPr lang="en-GB" dirty="0" smtClean="0"/>
              <a:t>A2 – The mighty God humbles the proud (3-4)</a:t>
            </a:r>
          </a:p>
          <a:p>
            <a:pPr marL="57150" indent="0">
              <a:buNone/>
            </a:pP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014054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Isaiah 66v1-2a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435280" cy="4896544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A1 – The mighty God humbles Himself (1-2a)</a:t>
            </a:r>
          </a:p>
          <a:p>
            <a:r>
              <a:rPr lang="en-GB" dirty="0"/>
              <a:t>Thus says the </a:t>
            </a:r>
            <a:r>
              <a:rPr lang="en-GB" cap="small" dirty="0"/>
              <a:t>Lord</a:t>
            </a:r>
            <a:r>
              <a:rPr lang="en-GB" dirty="0" smtClean="0"/>
              <a:t>: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“</a:t>
            </a:r>
            <a:r>
              <a:rPr lang="en-GB" dirty="0"/>
              <a:t>Heaven </a:t>
            </a:r>
            <a:r>
              <a:rPr lang="en-GB" i="1" dirty="0" smtClean="0"/>
              <a:t>is </a:t>
            </a:r>
            <a:r>
              <a:rPr lang="en-GB" dirty="0" smtClean="0"/>
              <a:t>My </a:t>
            </a:r>
            <a:r>
              <a:rPr lang="en-GB" dirty="0"/>
              <a:t>throne,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	And </a:t>
            </a:r>
            <a:r>
              <a:rPr lang="en-GB" dirty="0"/>
              <a:t>earth </a:t>
            </a:r>
            <a:r>
              <a:rPr lang="en-GB" i="1" dirty="0" smtClean="0"/>
              <a:t>is </a:t>
            </a:r>
            <a:r>
              <a:rPr lang="en-GB" dirty="0" smtClean="0"/>
              <a:t>My </a:t>
            </a:r>
            <a:r>
              <a:rPr lang="en-GB" dirty="0"/>
              <a:t>footstool.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	Where</a:t>
            </a:r>
            <a:r>
              <a:rPr lang="en-GB" dirty="0"/>
              <a:t> </a:t>
            </a:r>
            <a:r>
              <a:rPr lang="en-GB" i="1" dirty="0"/>
              <a:t>is</a:t>
            </a:r>
            <a:r>
              <a:rPr lang="en-GB" dirty="0"/>
              <a:t> the house that you will build Me?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	And </a:t>
            </a:r>
            <a:r>
              <a:rPr lang="en-GB" dirty="0"/>
              <a:t>where </a:t>
            </a:r>
            <a:r>
              <a:rPr lang="en-GB" i="1" dirty="0" smtClean="0"/>
              <a:t>is </a:t>
            </a:r>
            <a:r>
              <a:rPr lang="en-GB" dirty="0" smtClean="0"/>
              <a:t>the </a:t>
            </a:r>
            <a:r>
              <a:rPr lang="en-GB" dirty="0"/>
              <a:t>place of My rest?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	</a:t>
            </a:r>
            <a:r>
              <a:rPr lang="en-GB" b="1" baseline="30000" dirty="0" smtClean="0"/>
              <a:t>2</a:t>
            </a:r>
            <a:r>
              <a:rPr lang="en-GB" b="1" baseline="30000" dirty="0"/>
              <a:t> </a:t>
            </a:r>
            <a:r>
              <a:rPr lang="en-GB" dirty="0"/>
              <a:t>For all </a:t>
            </a:r>
            <a:r>
              <a:rPr lang="en-GB" dirty="0" smtClean="0"/>
              <a:t>those </a:t>
            </a:r>
            <a:r>
              <a:rPr lang="en-GB" i="1" dirty="0" smtClean="0"/>
              <a:t>things</a:t>
            </a:r>
            <a:r>
              <a:rPr lang="en-GB" dirty="0"/>
              <a:t> My hand has made,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	And </a:t>
            </a:r>
            <a:r>
              <a:rPr lang="en-GB" dirty="0"/>
              <a:t>all </a:t>
            </a:r>
            <a:r>
              <a:rPr lang="en-GB" dirty="0" smtClean="0"/>
              <a:t>those </a:t>
            </a:r>
            <a:r>
              <a:rPr lang="en-GB" i="1" dirty="0" smtClean="0"/>
              <a:t>things</a:t>
            </a:r>
            <a:r>
              <a:rPr lang="en-GB" dirty="0"/>
              <a:t> exist,”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     Says the </a:t>
            </a:r>
            <a:r>
              <a:rPr lang="en-GB" cap="small" dirty="0" smtClean="0"/>
              <a:t>Lord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r>
              <a:rPr lang="en-GB" sz="2600" dirty="0" smtClean="0">
                <a:solidFill>
                  <a:srgbClr val="0070C0"/>
                </a:solidFill>
              </a:rPr>
              <a:t>New King James Version</a:t>
            </a:r>
          </a:p>
          <a:p>
            <a:pPr marL="0" indent="0">
              <a:buNone/>
            </a:pPr>
            <a:endParaRPr lang="en-GB" sz="1400" dirty="0" smtClean="0"/>
          </a:p>
          <a:p>
            <a:pPr marL="57150" indent="0">
              <a:buNone/>
            </a:pP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160283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Isaiah 66v1-2a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435280" cy="4896544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The mighty God is awesome</a:t>
            </a:r>
          </a:p>
          <a:p>
            <a:pPr lvl="1"/>
            <a:r>
              <a:rPr lang="en-GB" dirty="0" smtClean="0"/>
              <a:t>Creator</a:t>
            </a:r>
          </a:p>
          <a:p>
            <a:pPr lvl="1"/>
            <a:r>
              <a:rPr lang="en-GB" dirty="0" smtClean="0"/>
              <a:t>Transcendent</a:t>
            </a:r>
          </a:p>
          <a:p>
            <a:pPr lvl="1"/>
            <a:r>
              <a:rPr lang="en-GB" dirty="0" smtClean="0"/>
              <a:t>Tireless</a:t>
            </a:r>
          </a:p>
          <a:p>
            <a:pPr lvl="1"/>
            <a:r>
              <a:rPr lang="en-GB" dirty="0" smtClean="0"/>
              <a:t>Seated in power and glory (Isaiah 6)</a:t>
            </a:r>
          </a:p>
          <a:p>
            <a:r>
              <a:rPr lang="en-GB" dirty="0" smtClean="0"/>
              <a:t>But will He come near and be contained?</a:t>
            </a:r>
          </a:p>
          <a:p>
            <a:pPr lvl="1"/>
            <a:r>
              <a:rPr lang="en-GB" dirty="0" smtClean="0"/>
              <a:t>Solomon – 1 Kings 8 v14-30</a:t>
            </a:r>
          </a:p>
          <a:p>
            <a:pPr lvl="1"/>
            <a:r>
              <a:rPr lang="en-GB" dirty="0" smtClean="0"/>
              <a:t>Isaiah 7v14 “Immanuel”</a:t>
            </a:r>
          </a:p>
          <a:p>
            <a:pPr lvl="1"/>
            <a:r>
              <a:rPr lang="en-GB" dirty="0" smtClean="0"/>
              <a:t>John 1v14 “The Word became flesh and </a:t>
            </a:r>
            <a:r>
              <a:rPr lang="en-GB" dirty="0" err="1" smtClean="0"/>
              <a:t>Tabernacled</a:t>
            </a:r>
            <a:r>
              <a:rPr lang="en-GB" dirty="0" smtClean="0"/>
              <a:t> among us”</a:t>
            </a:r>
          </a:p>
          <a:p>
            <a:pPr marL="0" indent="0">
              <a:buNone/>
            </a:pPr>
            <a:endParaRPr lang="en-GB" sz="1400" dirty="0" smtClean="0"/>
          </a:p>
          <a:p>
            <a:pPr marL="57150" indent="0">
              <a:buNone/>
            </a:pP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674828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</p:spPr>
        <p:txBody>
          <a:bodyPr>
            <a:normAutofit/>
          </a:bodyPr>
          <a:lstStyle/>
          <a:p>
            <a:r>
              <a:rPr lang="en-GB" dirty="0" smtClean="0"/>
              <a:t>Isaiah 66v3-4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052736"/>
            <a:ext cx="8435280" cy="5616624"/>
          </a:xfrm>
        </p:spPr>
        <p:txBody>
          <a:bodyPr>
            <a:normAutofit fontScale="70000" lnSpcReduction="20000"/>
          </a:bodyPr>
          <a:lstStyle/>
          <a:p>
            <a:r>
              <a:rPr lang="en-GB" sz="5100" dirty="0" smtClean="0"/>
              <a:t>The mighty God humbles the proud</a:t>
            </a:r>
          </a:p>
          <a:p>
            <a:r>
              <a:rPr lang="en-GB" sz="5100" dirty="0" smtClean="0"/>
              <a:t>There is a way that seems right to man…….</a:t>
            </a:r>
          </a:p>
          <a:p>
            <a:pPr marL="0" indent="0">
              <a:buNone/>
            </a:pPr>
            <a:endParaRPr lang="en-GB" sz="1400" dirty="0" smtClean="0"/>
          </a:p>
          <a:p>
            <a:pPr marL="57150" indent="0">
              <a:buNone/>
            </a:pPr>
            <a:r>
              <a:rPr lang="en-GB" sz="4600" dirty="0" smtClean="0"/>
              <a:t>3a “He </a:t>
            </a:r>
            <a:r>
              <a:rPr lang="en-GB" sz="4600" dirty="0"/>
              <a:t>who kills a bull </a:t>
            </a:r>
            <a:endParaRPr lang="en-GB" sz="4600" dirty="0" smtClean="0"/>
          </a:p>
          <a:p>
            <a:pPr marL="57150" indent="0">
              <a:buNone/>
            </a:pPr>
            <a:r>
              <a:rPr lang="en-GB" sz="4600" dirty="0"/>
              <a:t>	</a:t>
            </a:r>
            <a:r>
              <a:rPr lang="en-GB" sz="4600" dirty="0" smtClean="0"/>
              <a:t>is </a:t>
            </a:r>
            <a:r>
              <a:rPr lang="en-GB" sz="4600" dirty="0"/>
              <a:t>as </a:t>
            </a:r>
            <a:r>
              <a:rPr lang="en-GB" sz="4600" dirty="0" smtClean="0"/>
              <a:t>if he </a:t>
            </a:r>
            <a:r>
              <a:rPr lang="en-GB" sz="4600" dirty="0"/>
              <a:t>slays a man;</a:t>
            </a:r>
            <a:br>
              <a:rPr lang="en-GB" sz="4600" dirty="0"/>
            </a:br>
            <a:r>
              <a:rPr lang="en-GB" sz="4600" dirty="0"/>
              <a:t> </a:t>
            </a:r>
            <a:r>
              <a:rPr lang="en-GB" sz="4600" dirty="0" smtClean="0"/>
              <a:t>      He </a:t>
            </a:r>
            <a:r>
              <a:rPr lang="en-GB" sz="4600" dirty="0"/>
              <a:t>who sacrifices a lamb, </a:t>
            </a:r>
            <a:endParaRPr lang="en-GB" sz="4600" dirty="0" smtClean="0"/>
          </a:p>
          <a:p>
            <a:pPr marL="57150" indent="0">
              <a:buNone/>
            </a:pPr>
            <a:r>
              <a:rPr lang="en-GB" sz="4600" dirty="0"/>
              <a:t>	</a:t>
            </a:r>
            <a:r>
              <a:rPr lang="en-GB" sz="4600" dirty="0" smtClean="0"/>
              <a:t>as if he </a:t>
            </a:r>
            <a:r>
              <a:rPr lang="en-GB" sz="4600" dirty="0"/>
              <a:t>breaks a dog’s neck;</a:t>
            </a:r>
            <a:br>
              <a:rPr lang="en-GB" sz="4600" dirty="0"/>
            </a:br>
            <a:r>
              <a:rPr lang="en-GB" sz="4600" dirty="0"/>
              <a:t> </a:t>
            </a:r>
            <a:r>
              <a:rPr lang="en-GB" sz="4600" dirty="0" smtClean="0"/>
              <a:t>      He </a:t>
            </a:r>
            <a:r>
              <a:rPr lang="en-GB" sz="4600" dirty="0"/>
              <a:t>who offers a grain offering, </a:t>
            </a:r>
            <a:endParaRPr lang="en-GB" sz="4600" dirty="0" smtClean="0"/>
          </a:p>
          <a:p>
            <a:pPr marL="57150" indent="0">
              <a:buNone/>
            </a:pPr>
            <a:r>
              <a:rPr lang="en-GB" sz="4600" dirty="0"/>
              <a:t>	</a:t>
            </a:r>
            <a:r>
              <a:rPr lang="en-GB" sz="4600" dirty="0" smtClean="0"/>
              <a:t>as </a:t>
            </a:r>
            <a:r>
              <a:rPr lang="en-GB" sz="4600" dirty="0"/>
              <a:t>if he </a:t>
            </a:r>
            <a:r>
              <a:rPr lang="en-GB" sz="4600" dirty="0" smtClean="0"/>
              <a:t>offers pig’s </a:t>
            </a:r>
            <a:r>
              <a:rPr lang="en-GB" sz="4600" dirty="0"/>
              <a:t>blood;</a:t>
            </a:r>
            <a:br>
              <a:rPr lang="en-GB" sz="4600" dirty="0"/>
            </a:br>
            <a:r>
              <a:rPr lang="en-GB" sz="4600" dirty="0" smtClean="0"/>
              <a:t>       He </a:t>
            </a:r>
            <a:r>
              <a:rPr lang="en-GB" sz="4600" dirty="0"/>
              <a:t>who burns incense, </a:t>
            </a:r>
            <a:endParaRPr lang="en-GB" sz="4600" dirty="0" smtClean="0"/>
          </a:p>
          <a:p>
            <a:pPr marL="57150" indent="0">
              <a:buNone/>
            </a:pPr>
            <a:r>
              <a:rPr lang="en-GB" sz="4600" dirty="0"/>
              <a:t>	</a:t>
            </a:r>
            <a:r>
              <a:rPr lang="en-GB" sz="4600" dirty="0" smtClean="0"/>
              <a:t>as if he </a:t>
            </a:r>
            <a:r>
              <a:rPr lang="en-GB" sz="4600" dirty="0"/>
              <a:t>blesses an idol.</a:t>
            </a:r>
            <a:br>
              <a:rPr lang="en-GB" sz="4600" dirty="0"/>
            </a:br>
            <a:endParaRPr lang="en-GB" sz="4600" dirty="0" smtClean="0"/>
          </a:p>
        </p:txBody>
      </p:sp>
    </p:spTree>
    <p:extLst>
      <p:ext uri="{BB962C8B-B14F-4D97-AF65-F5344CB8AC3E}">
        <p14:creationId xmlns:p14="http://schemas.microsoft.com/office/powerpoint/2010/main" val="1685833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</p:spPr>
        <p:txBody>
          <a:bodyPr>
            <a:normAutofit/>
          </a:bodyPr>
          <a:lstStyle/>
          <a:p>
            <a:r>
              <a:rPr lang="en-GB" dirty="0" smtClean="0"/>
              <a:t>Isaiah 66v3-4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35696"/>
            <a:ext cx="8435280" cy="5616624"/>
          </a:xfrm>
        </p:spPr>
        <p:txBody>
          <a:bodyPr>
            <a:normAutofit fontScale="70000" lnSpcReduction="20000"/>
          </a:bodyPr>
          <a:lstStyle/>
          <a:p>
            <a:r>
              <a:rPr lang="en-GB" sz="5100" dirty="0" smtClean="0"/>
              <a:t>The mighty God humbles the proud</a:t>
            </a:r>
          </a:p>
          <a:p>
            <a:r>
              <a:rPr lang="en-GB" sz="5100" dirty="0" smtClean="0"/>
              <a:t>There is a way that seems right to man…….</a:t>
            </a:r>
          </a:p>
          <a:p>
            <a:pPr marL="0" indent="0">
              <a:buNone/>
            </a:pPr>
            <a:endParaRPr lang="en-GB" sz="1400" dirty="0" smtClean="0"/>
          </a:p>
          <a:p>
            <a:pPr marL="57150" indent="0">
              <a:buNone/>
            </a:pPr>
            <a:r>
              <a:rPr lang="en-GB" sz="4600" dirty="0" smtClean="0"/>
              <a:t>3b-4 Just </a:t>
            </a:r>
            <a:r>
              <a:rPr lang="en-GB" sz="4600" dirty="0"/>
              <a:t>as they have </a:t>
            </a:r>
            <a:r>
              <a:rPr lang="en-GB" sz="4600" b="1" dirty="0"/>
              <a:t>chosen</a:t>
            </a:r>
            <a:r>
              <a:rPr lang="en-GB" sz="4600" dirty="0"/>
              <a:t> their own ways,</a:t>
            </a:r>
            <a:br>
              <a:rPr lang="en-GB" sz="4600" dirty="0"/>
            </a:br>
            <a:r>
              <a:rPr lang="en-GB" sz="4600" dirty="0"/>
              <a:t>And </a:t>
            </a:r>
            <a:r>
              <a:rPr lang="en-GB" sz="4600" b="1" dirty="0">
                <a:solidFill>
                  <a:srgbClr val="0070C0"/>
                </a:solidFill>
              </a:rPr>
              <a:t>their soul delights</a:t>
            </a:r>
            <a:r>
              <a:rPr lang="en-GB" sz="4600" dirty="0"/>
              <a:t> in their abominations,</a:t>
            </a:r>
            <a:br>
              <a:rPr lang="en-GB" sz="4600" dirty="0"/>
            </a:br>
            <a:r>
              <a:rPr lang="en-GB" sz="4600" dirty="0" smtClean="0"/>
              <a:t>So </a:t>
            </a:r>
            <a:r>
              <a:rPr lang="en-GB" sz="4600" dirty="0"/>
              <a:t>will I </a:t>
            </a:r>
            <a:r>
              <a:rPr lang="en-GB" sz="4600" b="1" dirty="0"/>
              <a:t>choose</a:t>
            </a:r>
            <a:r>
              <a:rPr lang="en-GB" sz="4600" dirty="0"/>
              <a:t> their delusions,</a:t>
            </a:r>
            <a:br>
              <a:rPr lang="en-GB" sz="4600" dirty="0"/>
            </a:br>
            <a:r>
              <a:rPr lang="en-GB" sz="4600" dirty="0"/>
              <a:t>And bring their fears on them;</a:t>
            </a:r>
            <a:br>
              <a:rPr lang="en-GB" sz="4600" dirty="0"/>
            </a:br>
            <a:r>
              <a:rPr lang="en-GB" sz="4600" dirty="0"/>
              <a:t>Because, when I called, no one answered,</a:t>
            </a:r>
            <a:br>
              <a:rPr lang="en-GB" sz="4600" dirty="0"/>
            </a:br>
            <a:r>
              <a:rPr lang="en-GB" sz="4600" dirty="0"/>
              <a:t>When I spoke they did not hear;</a:t>
            </a:r>
            <a:br>
              <a:rPr lang="en-GB" sz="4600" dirty="0"/>
            </a:br>
            <a:r>
              <a:rPr lang="en-GB" sz="4600" dirty="0"/>
              <a:t>But they did evil before My eyes,</a:t>
            </a:r>
            <a:br>
              <a:rPr lang="en-GB" sz="4600" dirty="0"/>
            </a:br>
            <a:r>
              <a:rPr lang="en-GB" sz="4600" dirty="0"/>
              <a:t>And </a:t>
            </a:r>
            <a:r>
              <a:rPr lang="en-GB" sz="4600" b="1" dirty="0" smtClean="0"/>
              <a:t>chose</a:t>
            </a:r>
            <a:r>
              <a:rPr lang="en-GB" sz="4600" dirty="0" smtClean="0"/>
              <a:t> that</a:t>
            </a:r>
            <a:r>
              <a:rPr lang="en-GB" sz="4600" dirty="0"/>
              <a:t> in which </a:t>
            </a:r>
            <a:r>
              <a:rPr lang="en-GB" sz="4600" b="1" dirty="0">
                <a:solidFill>
                  <a:srgbClr val="0070C0"/>
                </a:solidFill>
              </a:rPr>
              <a:t>I do not delight</a:t>
            </a:r>
            <a:r>
              <a:rPr lang="en-GB" sz="4600" b="1" dirty="0" smtClean="0">
                <a:solidFill>
                  <a:srgbClr val="0070C0"/>
                </a:solidFill>
              </a:rPr>
              <a:t>.”</a:t>
            </a:r>
          </a:p>
          <a:p>
            <a:pPr marL="57150" indent="0">
              <a:buNone/>
            </a:pPr>
            <a:endParaRPr lang="en-GB" sz="4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287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</p:spPr>
        <p:txBody>
          <a:bodyPr>
            <a:normAutofit/>
          </a:bodyPr>
          <a:lstStyle/>
          <a:p>
            <a:r>
              <a:rPr lang="en-GB" dirty="0" smtClean="0"/>
              <a:t>Isaiah 66v2b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35696"/>
            <a:ext cx="8435280" cy="5616624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mighty God humbles </a:t>
            </a:r>
            <a:r>
              <a:rPr lang="en-GB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Himself (1-2)</a:t>
            </a:r>
          </a:p>
          <a:p>
            <a:r>
              <a:rPr lang="en-GB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mighty God humbles the proud (3-4)</a:t>
            </a:r>
          </a:p>
          <a:p>
            <a:r>
              <a:rPr lang="en-GB" sz="3600" dirty="0" smtClean="0"/>
              <a:t>The mighty God honours the humble (2b)</a:t>
            </a:r>
          </a:p>
          <a:p>
            <a:pPr marL="57150" indent="0">
              <a:buNone/>
            </a:pPr>
            <a:r>
              <a:rPr lang="en-GB" sz="3600" dirty="0"/>
              <a:t>“But on </a:t>
            </a:r>
            <a:r>
              <a:rPr lang="en-GB" sz="3600" dirty="0" smtClean="0"/>
              <a:t>this </a:t>
            </a:r>
            <a:r>
              <a:rPr lang="en-GB" sz="3600" i="1" dirty="0" smtClean="0"/>
              <a:t>one</a:t>
            </a:r>
            <a:r>
              <a:rPr lang="en-GB" sz="3600" dirty="0"/>
              <a:t> will I look: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en-GB" sz="3600" dirty="0" smtClean="0"/>
              <a:t>	On</a:t>
            </a:r>
            <a:r>
              <a:rPr lang="en-GB" sz="3600" dirty="0"/>
              <a:t> </a:t>
            </a:r>
            <a:r>
              <a:rPr lang="en-GB" sz="3600" i="1" dirty="0"/>
              <a:t>him who is</a:t>
            </a:r>
            <a:r>
              <a:rPr lang="en-GB" sz="3600" dirty="0"/>
              <a:t> </a:t>
            </a:r>
            <a:r>
              <a:rPr lang="en-GB" sz="3600" dirty="0" smtClean="0"/>
              <a:t>humble (poor) </a:t>
            </a:r>
          </a:p>
          <a:p>
            <a:pPr marL="57150" indent="0">
              <a:buNone/>
            </a:pPr>
            <a:r>
              <a:rPr lang="en-GB" sz="3600" dirty="0" smtClean="0"/>
              <a:t>	and </a:t>
            </a:r>
            <a:r>
              <a:rPr lang="en-GB" sz="3600" dirty="0"/>
              <a:t>of a contrite spirit</a:t>
            </a:r>
            <a:r>
              <a:rPr lang="en-GB" sz="3600" dirty="0" smtClean="0"/>
              <a:t>, </a:t>
            </a:r>
          </a:p>
          <a:p>
            <a:pPr marL="57150" indent="0">
              <a:buNone/>
            </a:pPr>
            <a:r>
              <a:rPr lang="en-GB" sz="3600" dirty="0" smtClean="0"/>
              <a:t>	And </a:t>
            </a:r>
            <a:r>
              <a:rPr lang="en-GB" sz="3600" dirty="0"/>
              <a:t>who trembles at My word</a:t>
            </a:r>
            <a:r>
              <a:rPr lang="en-GB" sz="3600" dirty="0" smtClean="0"/>
              <a:t>.</a:t>
            </a:r>
          </a:p>
          <a:p>
            <a:pPr marL="57150" indent="0">
              <a:buNone/>
            </a:pPr>
            <a:endParaRPr lang="en-GB" sz="4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50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12534</TotalTime>
  <Words>236</Words>
  <Application>Microsoft Office PowerPoint</Application>
  <PresentationFormat>On-screen Show (4:3)</PresentationFormat>
  <Paragraphs>60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Isaiah - Themes</vt:lpstr>
      <vt:lpstr>Isaiah 66v1-4 Choices</vt:lpstr>
      <vt:lpstr> Isaiah 66v1-2a </vt:lpstr>
      <vt:lpstr> Isaiah 66v1-2a </vt:lpstr>
      <vt:lpstr>Isaiah 66v3-4</vt:lpstr>
      <vt:lpstr>Isaiah 66v3-4</vt:lpstr>
      <vt:lpstr>Isaiah 66v2b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Isaiah 66:1:4(Trembling)</dc:title>
  <dc:creator>User</dc:creator>
  <cp:lastModifiedBy>user</cp:lastModifiedBy>
  <cp:revision>52</cp:revision>
  <cp:lastPrinted>2017-02-01T11:38:10Z</cp:lastPrinted>
  <dcterms:created xsi:type="dcterms:W3CDTF">2014-11-14T12:07:13Z</dcterms:created>
  <dcterms:modified xsi:type="dcterms:W3CDTF">2017-02-05T08:28:39Z</dcterms:modified>
</cp:coreProperties>
</file>